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0"/>
  </p:notesMasterIdLst>
  <p:sldIdLst>
    <p:sldId id="377" r:id="rId2"/>
    <p:sldId id="378" r:id="rId3"/>
    <p:sldId id="380" r:id="rId4"/>
    <p:sldId id="379" r:id="rId5"/>
    <p:sldId id="381" r:id="rId6"/>
    <p:sldId id="382" r:id="rId7"/>
    <p:sldId id="390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1" r:id="rId16"/>
    <p:sldId id="392" r:id="rId17"/>
    <p:sldId id="393" r:id="rId18"/>
    <p:sldId id="32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034EDB6-CAB0-5B44-8D80-01BCB79EA42A}">
          <p14:sldIdLst>
            <p14:sldId id="377"/>
            <p14:sldId id="378"/>
            <p14:sldId id="380"/>
            <p14:sldId id="379"/>
            <p14:sldId id="381"/>
            <p14:sldId id="382"/>
            <p14:sldId id="390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</p14:sldIdLst>
        </p14:section>
        <p14:section name="ToC" id="{571E8E81-D166-5F42-998B-73F6B2416FF6}">
          <p14:sldIdLst/>
        </p14:section>
        <p14:section name="Authentication" id="{6838A6F5-DCDF-1E4F-8B34-E4386EC250F8}">
          <p14:sldIdLst/>
        </p14:section>
        <p14:section name="Windows Virtual Desktop" id="{CB932B1F-323D-CF48-B741-78CE86AD8387}">
          <p14:sldIdLst/>
        </p14:section>
        <p14:section name="Known issues" id="{78F65CE7-9F1E-4BE5-8046-5D11D9653895}">
          <p14:sldIdLst/>
        </p14:section>
        <p14:section name="OneDrive" id="{C1FE4BFC-C8B7-A548-B6A8-1B3C2AD93795}">
          <p14:sldIdLst/>
        </p14:section>
        <p14:section name="SharePoint Team Site" id="{60C92F5C-E96F-014D-A0A8-EC517738395E}">
          <p14:sldIdLst/>
        </p14:section>
        <p14:section name="Digital Leteracy" id="{5E79B220-E418-814A-B7DF-DB7704F39447}">
          <p14:sldIdLst/>
        </p14:section>
        <p14:section name="Programming" id="{8122B19A-E959-6143-A3CD-FD20A5FB1DCC}">
          <p14:sldIdLst/>
        </p14:section>
        <p14:section name="Summary" id="{C7C64DDF-6291-8C42-A389-F2212798338B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26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87F"/>
    <a:srgbClr val="0E9ECF"/>
    <a:srgbClr val="46C1BC"/>
    <a:srgbClr val="29BDC8"/>
    <a:srgbClr val="009051"/>
    <a:srgbClr val="00FB92"/>
    <a:srgbClr val="F9F9F9"/>
    <a:srgbClr val="F59F92"/>
    <a:srgbClr val="6D2739"/>
    <a:srgbClr val="C9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0"/>
    <p:restoredTop sz="97368"/>
  </p:normalViewPr>
  <p:slideViewPr>
    <p:cSldViewPr snapToGrid="0" snapToObjects="1">
      <p:cViewPr varScale="1">
        <p:scale>
          <a:sx n="178" d="100"/>
          <a:sy n="178" d="100"/>
        </p:scale>
        <p:origin x="1088" y="168"/>
      </p:cViewPr>
      <p:guideLst>
        <p:guide orient="horz" pos="2546"/>
        <p:guide pos="2676"/>
      </p:guideLst>
    </p:cSldViewPr>
  </p:slideViewPr>
  <p:outlineViewPr>
    <p:cViewPr>
      <p:scale>
        <a:sx n="33" d="100"/>
        <a:sy n="33" d="100"/>
      </p:scale>
      <p:origin x="0" y="-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B63-78FA-AA46-96F7-998861601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lnSpc>
                <a:spcPct val="110000"/>
              </a:lnSpc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E9C7B-2AA7-6049-BE63-2921EE9C5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B89C8-5166-1341-BAF0-A35759E4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212B3-C56F-0343-827F-534317C2B33C}" type="datetime1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71F80-343B-124A-881B-7AFA1916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7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C033-D750-C546-9DC3-A772AC0E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E044A-FFC3-7546-AC55-EEB5CB0ED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D3760-DDF7-9240-B67A-36AD9711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37C7-6266-B945-ADE8-36729EF427F7}" type="datetime1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79D4A-9BD2-4E4F-802B-D73979D6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5CCA0-869E-A449-97DC-D02AEAFE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4DA04F7-5AA6-BD43-A634-A5D88E605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5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B37D1-7225-F449-9662-AACA1A37D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21E1-6316-134C-A50A-9A8723333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0C0EC-C9D9-0E4F-96AB-7958AF0B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8BE1-3DC5-D54B-BE9C-B99EDE8F31CA}" type="datetime1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61BA-1BF0-474D-8810-6354CDD1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9C897-0CE7-5446-9A6B-4A6EB8F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4DA04F7-5AA6-BD43-A634-A5D88E605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1923BE-9D19-584B-8485-7869EE2FE5DF}"/>
              </a:ext>
            </a:extLst>
          </p:cNvPr>
          <p:cNvSpPr/>
          <p:nvPr userDrawn="1"/>
        </p:nvSpPr>
        <p:spPr>
          <a:xfrm>
            <a:off x="0" y="0"/>
            <a:ext cx="628650" cy="1690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tima Regular" panose="0200050306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CA1FE-4621-D646-A795-DA5AEC48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288000" rIns="0"/>
          <a:lstStyle>
            <a:lvl1pPr algn="l">
              <a:defRPr baseline="0">
                <a:latin typeface="Optima" panose="02000503060000020004" pitchFamily="2" charset="0"/>
                <a:ea typeface="Hiragino Kaku Gothic Pro W3" panose="020B03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B775-DB31-0244-BAF4-6F74E998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379619" cy="4895851"/>
          </a:xfrm>
        </p:spPr>
        <p:txBody>
          <a:bodyPr/>
          <a:lstStyle>
            <a:lvl1pPr>
              <a:lnSpc>
                <a:spcPct val="120000"/>
              </a:lnSpc>
              <a:defRPr baseline="0">
                <a:ea typeface="Hiragino Kaku Gothic Pro W3" panose="020B0300000000000000" pitchFamily="34" charset="-128"/>
              </a:defRPr>
            </a:lvl1pPr>
            <a:lvl2pPr>
              <a:defRPr baseline="0">
                <a:ea typeface="Hiragino Kaku Gothic Pro W3" panose="020B0300000000000000" pitchFamily="34" charset="-128"/>
              </a:defRPr>
            </a:lvl2pPr>
            <a:lvl3pPr>
              <a:defRPr baseline="0">
                <a:ea typeface="Hiragino Kaku Gothic Pro W3" panose="020B0300000000000000" pitchFamily="34" charset="-128"/>
              </a:defRPr>
            </a:lvl3pPr>
            <a:lvl4pPr>
              <a:defRPr baseline="0">
                <a:ea typeface="Hiragino Kaku Gothic Pro W3" panose="020B0300000000000000" pitchFamily="34" charset="-128"/>
              </a:defRPr>
            </a:lvl4pPr>
            <a:lvl5pPr>
              <a:defRPr baseline="0">
                <a:ea typeface="Hiragino Kaku Gothic Pro W3" panose="020B0300000000000000" pitchFamily="34" charset="-12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D00CA-DF2E-604C-A19B-1F56E8033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E2BA-D780-9440-9852-01F47D6C944B}" type="datetime1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B10E-F495-114D-B068-5B82251D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D1E15-01AE-5141-89E3-8B32C0E8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3175"/>
            <a:ext cx="6286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Optima" panose="02000503060000020004" pitchFamily="2" charset="0"/>
              </a:defRPr>
            </a:lvl1pPr>
          </a:lstStyle>
          <a:p>
            <a:fld id="{B4DA04F7-5AA6-BD43-A634-A5D88E605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4FD7CC-CE9D-D0D2-65CF-54F07C81EB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88"/>
          <a:stretch/>
        </p:blipFill>
        <p:spPr bwMode="auto">
          <a:xfrm>
            <a:off x="28576" y="1393033"/>
            <a:ext cx="583397" cy="2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21F18-1EF1-28F3-625B-12972BF90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523862"/>
            <a:ext cx="628649" cy="9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BB76-474E-D045-848F-D92FD44E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271D-181D-AC4A-AF8C-319CD430C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 lIns="28800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749F-7FD3-054F-898F-A3602655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0D9B-1814-1546-843A-E040CCD31189}" type="datetime1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1409-993C-8645-980E-5DAA5A63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1A-4DBD-B544-BB49-D22DD67B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 lIns="28800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5723-7E1D-444D-A4C6-40A10F67A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164806" cy="4530726"/>
          </a:xfrm>
        </p:spPr>
        <p:txBody>
          <a:bodyPr/>
          <a:lstStyle>
            <a:lvl2pPr marL="360363" indent="-169863">
              <a:tabLst/>
              <a:defRPr/>
            </a:lvl2pPr>
            <a:lvl3pPr marL="538163" indent="-169863">
              <a:tabLst/>
              <a:defRPr/>
            </a:lvl3pPr>
            <a:lvl4pPr marL="715963" indent="-177800">
              <a:tabLst/>
              <a:defRPr/>
            </a:lvl4pPr>
            <a:lvl5pPr marL="850900" indent="-169863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99788-4C28-1341-84AC-8D3425AD3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324" y="1825625"/>
            <a:ext cx="4164805" cy="4530725"/>
          </a:xfrm>
        </p:spPr>
        <p:txBody>
          <a:bodyPr/>
          <a:lstStyle>
            <a:lvl2pPr marL="360363" indent="-169863">
              <a:tabLst/>
              <a:defRPr/>
            </a:lvl2pPr>
            <a:lvl3pPr marL="538163" indent="-169863">
              <a:tabLst/>
              <a:defRPr/>
            </a:lvl3pPr>
            <a:lvl4pPr marL="715963" indent="-177800">
              <a:tabLst/>
              <a:defRPr/>
            </a:lvl4pPr>
            <a:lvl5pPr marL="893763" indent="-171450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30EB9-C177-524B-81C7-39230DA2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E2B5-E0C6-3A46-B333-67B0F770DCAA}" type="datetime1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77F32-98CF-A045-961A-DA47607F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B3D06-A14A-F249-97F6-8AF5A21AA4B2}"/>
              </a:ext>
            </a:extLst>
          </p:cNvPr>
          <p:cNvSpPr/>
          <p:nvPr userDrawn="1"/>
        </p:nvSpPr>
        <p:spPr>
          <a:xfrm>
            <a:off x="0" y="0"/>
            <a:ext cx="628650" cy="1690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tima Regular" panose="02000503060000020004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8BF03F-F635-B347-BF5A-7A2BD3AB8259}"/>
              </a:ext>
            </a:extLst>
          </p:cNvPr>
          <p:cNvSpPr txBox="1">
            <a:spLocks/>
          </p:cNvSpPr>
          <p:nvPr userDrawn="1"/>
        </p:nvSpPr>
        <p:spPr>
          <a:xfrm>
            <a:off x="0" y="3175"/>
            <a:ext cx="6286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A04F7-5AA6-BD43-A634-A5D88E605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2C4A84-3079-C1C0-B6DC-A6020BF300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88"/>
          <a:stretch/>
        </p:blipFill>
        <p:spPr bwMode="auto">
          <a:xfrm>
            <a:off x="28576" y="1393033"/>
            <a:ext cx="583397" cy="2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4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2BA2-958A-CF4C-AEC6-F5748F2A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EDA8-C7A8-EE41-9060-636CACED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E4C8-9B1F-124B-B92B-CD4AEB4CC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120AB-F502-3540-8144-FC953493E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A6A8A-FD3C-8C44-BE90-6B74A9A7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FA584-5A63-FF48-9995-EB3FC912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BC30E-3E0D-AA41-A776-C3CC158FA283}" type="datetime1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6AD85-27D3-4C46-BFB6-89416CDC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F6E3B-DCE1-EA41-AD07-511492840989}"/>
              </a:ext>
            </a:extLst>
          </p:cNvPr>
          <p:cNvSpPr/>
          <p:nvPr userDrawn="1"/>
        </p:nvSpPr>
        <p:spPr>
          <a:xfrm>
            <a:off x="0" y="0"/>
            <a:ext cx="628650" cy="1690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tima Regular" panose="02000503060000020004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852520-C23F-A645-8D84-E615D715C8AE}"/>
              </a:ext>
            </a:extLst>
          </p:cNvPr>
          <p:cNvSpPr txBox="1">
            <a:spLocks/>
          </p:cNvSpPr>
          <p:nvPr userDrawn="1"/>
        </p:nvSpPr>
        <p:spPr>
          <a:xfrm>
            <a:off x="0" y="3175"/>
            <a:ext cx="6286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A04F7-5AA6-BD43-A634-A5D88E605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47DC-AB0B-8C42-B05C-E5DD70A8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FFD3D-F339-5742-980B-1DF970FB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1B249-C14C-E140-9FA5-C14FB03CCFBB}" type="datetime1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186FC-E2B4-8C49-92E2-8E0006BE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02BF-427F-884B-B06E-1169685601F4}"/>
              </a:ext>
            </a:extLst>
          </p:cNvPr>
          <p:cNvSpPr/>
          <p:nvPr userDrawn="1"/>
        </p:nvSpPr>
        <p:spPr>
          <a:xfrm>
            <a:off x="0" y="0"/>
            <a:ext cx="628650" cy="1690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tima Regular" panose="02000503060000020004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669A0B-6AC8-8743-828B-B320BE308C46}"/>
              </a:ext>
            </a:extLst>
          </p:cNvPr>
          <p:cNvSpPr txBox="1">
            <a:spLocks/>
          </p:cNvSpPr>
          <p:nvPr userDrawn="1"/>
        </p:nvSpPr>
        <p:spPr>
          <a:xfrm>
            <a:off x="0" y="3175"/>
            <a:ext cx="6286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A04F7-5AA6-BD43-A634-A5D88E605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1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1C5CE-CE39-0940-B393-A120885D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A105-9905-5043-90BA-D5B5C67E488E}" type="datetime1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CA231-9D63-464F-89B5-0E4711EA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37AC-D3F5-944D-83DD-6619617B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36F4-7990-F943-9F62-16AED1230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17FF6-B9A9-C34E-9B76-7A6BBBA4D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FD7E3-2294-C14E-8DEA-E7C534D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BFD6-B9D4-124D-A87E-C64EEC2C5AB7}" type="datetime1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020B1-31F7-0B4D-AD6E-9D93F534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818C1-65C2-6D45-9EC4-B59463E9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4DA04F7-5AA6-BD43-A634-A5D88E605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7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2CD0-8ABC-EE4A-897D-B90389AD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DF429-128C-5449-8C1D-438CF5BDF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AB01F-1237-3742-9E08-CAE5FAA44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82F47-1D70-9D4F-8E03-3D2CC74F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0250-FB2F-784D-BAE7-DCA2BF8B30FF}" type="datetime1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FF457-7DA1-FC4C-9024-80B81A37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72D32-BDB6-DB44-AB98-45156DC4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4DA04F7-5AA6-BD43-A634-A5D88E605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F357E-1B23-F642-9434-58D1D6C7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  <a:prstGeom prst="rect">
            <a:avLst/>
          </a:prstGeom>
        </p:spPr>
        <p:txBody>
          <a:bodyPr vert="horz" lIns="28800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3CDA-8E55-5D44-9A86-47E2CE6F4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F7868-42CF-3247-BA63-56F18B9CA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Optima Regular" panose="02000503060000020004" pitchFamily="2" charset="0"/>
              </a:defRPr>
            </a:lvl1pPr>
          </a:lstStyle>
          <a:p>
            <a:fld id="{AFA0F5C8-2FA5-E64A-B43D-A1933A143559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BA591-F237-6241-A862-23557B58F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Optima Regular" panose="02000503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5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110000"/>
        </a:lnSpc>
        <a:spcBef>
          <a:spcPct val="0"/>
        </a:spcBef>
        <a:buNone/>
        <a:defRPr sz="3300" b="1" i="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Optima" panose="02000503060000020004" pitchFamily="2" charset="0"/>
          <a:ea typeface="Hiragino Kaku Gothic Pro W3" panose="020B0300000000000000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A64C-B8A2-2785-3C66-38EA343E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C6ED-F0FA-F392-2C36-78A3C09D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F878ED-731F-BAC5-B0DF-20852E8936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0" y="1825625"/>
            <a:ext cx="799322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D158DE20-655B-7C97-79B0-7DB2AA956C9C}"/>
              </a:ext>
            </a:extLst>
          </p:cNvPr>
          <p:cNvSpPr/>
          <p:nvPr/>
        </p:nvSpPr>
        <p:spPr>
          <a:xfrm>
            <a:off x="2632137" y="2210494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3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D3B9-9F78-EA80-D9A2-04547C06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D253C6-F035-1BBA-C031-E319D3640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E433-D8A7-A143-75A9-FAEE574D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6EECC55C-2EEA-D6AD-B526-C4E2A8BA8EF6}"/>
              </a:ext>
            </a:extLst>
          </p:cNvPr>
          <p:cNvSpPr/>
          <p:nvPr/>
        </p:nvSpPr>
        <p:spPr>
          <a:xfrm>
            <a:off x="5064000" y="3376962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3DD6-4D80-D797-2439-A5D6F1ED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5A76D5-F5E1-BB2E-404E-CD3636524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766152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811F-CBB2-8BB6-330D-BDE4BF08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9D1AADB-45FF-7E26-CB81-44A67CE01C8E}"/>
              </a:ext>
            </a:extLst>
          </p:cNvPr>
          <p:cNvSpPr/>
          <p:nvPr/>
        </p:nvSpPr>
        <p:spPr>
          <a:xfrm>
            <a:off x="4536174" y="4310722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38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61A7-60EF-8510-D169-50921F93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DB3EEE-F8C7-572C-8D89-271276A5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14B50-ABCA-5B15-9D37-E2821CA0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3B39D4EA-C675-87B2-1BD0-319CC2A7FD01}"/>
              </a:ext>
            </a:extLst>
          </p:cNvPr>
          <p:cNvSpPr/>
          <p:nvPr/>
        </p:nvSpPr>
        <p:spPr>
          <a:xfrm>
            <a:off x="7296761" y="2191991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FAA9A631-7C09-5D19-F772-C20566F01E2C}"/>
              </a:ext>
            </a:extLst>
          </p:cNvPr>
          <p:cNvSpPr/>
          <p:nvPr/>
        </p:nvSpPr>
        <p:spPr>
          <a:xfrm>
            <a:off x="6906469" y="2894961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3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00F6-5DE1-85DA-1E8E-E876BD9E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F2077B-8DF9-2224-A616-2C2E14F5A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4AE93-479C-5384-0B55-7F283D5E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FD6BC2F9-5985-63D0-5743-96C10847B52B}"/>
              </a:ext>
            </a:extLst>
          </p:cNvPr>
          <p:cNvSpPr/>
          <p:nvPr/>
        </p:nvSpPr>
        <p:spPr>
          <a:xfrm>
            <a:off x="2817688" y="3787059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4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F1FF-F859-BB7E-4559-8BB120F4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4D895-EB26-6A89-62CF-799E414D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FDAF8F-316A-3CF4-8515-E12D29C94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D651B69-A81A-A344-8CAE-060A48A8DBA9}"/>
              </a:ext>
            </a:extLst>
          </p:cNvPr>
          <p:cNvSpPr/>
          <p:nvPr/>
        </p:nvSpPr>
        <p:spPr>
          <a:xfrm>
            <a:off x="5568320" y="4374357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0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12FE-1920-9CFC-46D2-C096A5A5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32FC46-9E87-ECFE-2BB5-26D683E4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46330-A7D2-0029-6C6A-349E218A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279AB541-3282-01B6-8AA9-F6E3B244DA5F}"/>
              </a:ext>
            </a:extLst>
          </p:cNvPr>
          <p:cNvSpPr/>
          <p:nvPr/>
        </p:nvSpPr>
        <p:spPr>
          <a:xfrm>
            <a:off x="5468020" y="3752059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2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64AD-B22F-B265-AC55-A2446224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B064-8122-1C70-6C84-A69375D8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07CB2-C219-8847-00CD-A69AD670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3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C8E5-FE94-7338-AB2F-6A9A8218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F77EE-95F6-2743-9DCA-D391A8125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36314-AD59-D9AB-0333-46F9C906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60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14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A12FD0-821D-134D-C84E-C33FF6ED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3A022-6A2B-7B65-DDCD-6A1177EB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25870-E85B-EC7D-596D-C128705D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66F41409-970F-A3D5-536A-0907ABA1A5C1}"/>
              </a:ext>
            </a:extLst>
          </p:cNvPr>
          <p:cNvSpPr/>
          <p:nvPr/>
        </p:nvSpPr>
        <p:spPr>
          <a:xfrm>
            <a:off x="4886325" y="3816271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1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7FE5-A460-3717-CA65-04A42B74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46777-8067-DF90-8658-AE4C5F745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642" y="1825625"/>
            <a:ext cx="8006841" cy="4895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7AE2B-E371-FC35-51DD-DC6E629B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796C13C6-60A0-C164-3464-2685A74E8BBE}"/>
              </a:ext>
            </a:extLst>
          </p:cNvPr>
          <p:cNvSpPr/>
          <p:nvPr/>
        </p:nvSpPr>
        <p:spPr>
          <a:xfrm>
            <a:off x="4685603" y="4340456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4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4B20-0705-3A92-B248-168AB853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784EA-8BB4-1B56-6B68-56CA9A5A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63A286-8563-F19D-7C97-D3BEB7D7E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FF2F98BB-2873-CB8F-5519-D0F97E246B04}"/>
              </a:ext>
            </a:extLst>
          </p:cNvPr>
          <p:cNvSpPr/>
          <p:nvPr/>
        </p:nvSpPr>
        <p:spPr>
          <a:xfrm>
            <a:off x="4521306" y="4860847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2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9563-EB1B-2836-0584-65C4F960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38B8C-C0AC-892B-5FEC-D80C0B4E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108C0-D5D6-2929-5946-F07C7915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671DCDE1-9A03-33FC-712E-E24E2CAA9864}"/>
              </a:ext>
            </a:extLst>
          </p:cNvPr>
          <p:cNvSpPr/>
          <p:nvPr/>
        </p:nvSpPr>
        <p:spPr>
          <a:xfrm>
            <a:off x="3963621" y="4318155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0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D988-AC8E-AB23-E246-C3A9D530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876D6-5DC2-62C5-B3D7-7EB1339C6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AB19D-7F84-4581-6E3F-094C0E7E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06940849-40A3-CAE0-33F2-ECCB08863132}"/>
              </a:ext>
            </a:extLst>
          </p:cNvPr>
          <p:cNvSpPr/>
          <p:nvPr/>
        </p:nvSpPr>
        <p:spPr>
          <a:xfrm>
            <a:off x="4795760" y="4035657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6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EAA2-2A85-AE9E-B094-E2BF88F1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FF6AC-4201-64E2-F174-EC5F635D2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148AE-2F8B-3605-B70E-BE25BEEE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E45BE54-52C0-85B8-165F-E5A754F36EE3}"/>
              </a:ext>
            </a:extLst>
          </p:cNvPr>
          <p:cNvSpPr/>
          <p:nvPr/>
        </p:nvSpPr>
        <p:spPr>
          <a:xfrm>
            <a:off x="4519962" y="4072828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2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8F21-0DF9-B30F-972A-04C43EDC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1591-8547-8201-46A3-6B249181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FAA31A-FBA0-ADAD-C6BB-E4EB2FB71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1939D022-7D47-4EF7-270C-93D269F3FB0B}"/>
              </a:ext>
            </a:extLst>
          </p:cNvPr>
          <p:cNvSpPr/>
          <p:nvPr/>
        </p:nvSpPr>
        <p:spPr>
          <a:xfrm>
            <a:off x="4513872" y="4005921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2F4EF45-E526-D4B0-1536-6A5F944A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65" y="1847927"/>
            <a:ext cx="6530987" cy="4895850"/>
          </a:xfrm>
          <a:prstGeom prst="rect">
            <a:avLst/>
          </a:prstGeom>
        </p:spPr>
      </p:pic>
      <p:sp>
        <p:nvSpPr>
          <p:cNvPr id="12" name="Donut 11">
            <a:extLst>
              <a:ext uri="{FF2B5EF4-FFF2-40B4-BE49-F238E27FC236}">
                <a16:creationId xmlns:a16="http://schemas.microsoft.com/office/drawing/2014/main" id="{99F5C93C-E986-EED2-0163-598425A55DF2}"/>
              </a:ext>
            </a:extLst>
          </p:cNvPr>
          <p:cNvSpPr/>
          <p:nvPr/>
        </p:nvSpPr>
        <p:spPr>
          <a:xfrm>
            <a:off x="4469268" y="4028223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035-201B-E905-2C8F-F9A6AB21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C07F6D-41C3-05CF-D383-567DD4C8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69" y="1825625"/>
            <a:ext cx="653098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8EBF2-79E8-E713-594D-A285371F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04F7-5AA6-BD43-A634-A5D88E605B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EC001DB2-EEC1-3D96-11B8-72EBA6F19816}"/>
              </a:ext>
            </a:extLst>
          </p:cNvPr>
          <p:cNvSpPr/>
          <p:nvPr/>
        </p:nvSpPr>
        <p:spPr>
          <a:xfrm>
            <a:off x="4521306" y="4005921"/>
            <a:ext cx="578643" cy="578643"/>
          </a:xfrm>
          <a:prstGeom prst="donut">
            <a:avLst>
              <a:gd name="adj" fmla="val 18412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0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{5B24A576-BD7F-4244-856D-631146D3AE05}tf16401378</Template>
  <TotalTime>69002</TotalTime>
  <Words>17</Words>
  <Application>Microsoft Macintosh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Optima</vt:lpstr>
      <vt:lpstr>Optima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Higashida Manabu</dc:creator>
  <cp:lastModifiedBy>Higashida Manabu</cp:lastModifiedBy>
  <cp:revision>780</cp:revision>
  <cp:lastPrinted>2019-06-25T05:19:58Z</cp:lastPrinted>
  <dcterms:created xsi:type="dcterms:W3CDTF">2019-03-28T06:46:16Z</dcterms:created>
  <dcterms:modified xsi:type="dcterms:W3CDTF">2023-04-11T13:45:24Z</dcterms:modified>
</cp:coreProperties>
</file>